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F0111-709C-476F-AD2F-D957BE05CB8C}" type="datetimeFigureOut">
              <a:rPr lang="en-AU" smtClean="0"/>
              <a:t>20/08/2014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FBA8D-50A3-45D3-9D8D-05BBBD5B1A0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16515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F0111-709C-476F-AD2F-D957BE05CB8C}" type="datetimeFigureOut">
              <a:rPr lang="en-AU" smtClean="0"/>
              <a:t>20/08/2014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FBA8D-50A3-45D3-9D8D-05BBBD5B1A0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404541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F0111-709C-476F-AD2F-D957BE05CB8C}" type="datetimeFigureOut">
              <a:rPr lang="en-AU" smtClean="0"/>
              <a:t>20/08/2014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FBA8D-50A3-45D3-9D8D-05BBBD5B1A0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433479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9000"/>
            <a:biLevel thresh="5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 l="25292"/>
          <a:stretch/>
        </p:blipFill>
        <p:spPr>
          <a:xfrm flipH="1">
            <a:off x="6513570" y="0"/>
            <a:ext cx="5678431" cy="5725885"/>
          </a:xfrm>
          <a:prstGeom prst="rect">
            <a:avLst/>
          </a:prstGeom>
        </p:spPr>
      </p:pic>
      <p:sp>
        <p:nvSpPr>
          <p:cNvPr id="2" name="Rectangle 1"/>
          <p:cNvSpPr/>
          <p:nvPr userDrawn="1"/>
        </p:nvSpPr>
        <p:spPr bwMode="auto">
          <a:xfrm>
            <a:off x="0" y="5765800"/>
            <a:ext cx="12192000" cy="10922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1917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95586" name="Picture 2" descr="C:\Users\hedgecocktn\AppData\Local\Microsoft\Windows\Temporary Internet Files\Low\Content.IE5\7KIAF3F8\HP_Logo[1].jp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5844267"/>
            <a:ext cx="3962400" cy="937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Line 5"/>
          <p:cNvSpPr>
            <a:spLocks noChangeShapeType="1"/>
          </p:cNvSpPr>
          <p:nvPr/>
        </p:nvSpPr>
        <p:spPr bwMode="auto">
          <a:xfrm>
            <a:off x="0" y="5765800"/>
            <a:ext cx="121920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240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91187"/>
            <a:ext cx="7315200" cy="562502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1917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09987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609601" y="1701800"/>
            <a:ext cx="10869084" cy="735543"/>
          </a:xfrm>
          <a:prstGeom prst="rect">
            <a:avLst/>
          </a:prstGeom>
        </p:spPr>
        <p:txBody>
          <a:bodyPr/>
          <a:lstStyle>
            <a:lvl1pPr>
              <a:defRPr sz="4267" spc="-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762618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F0111-709C-476F-AD2F-D957BE05CB8C}" type="datetimeFigureOut">
              <a:rPr lang="en-AU" smtClean="0"/>
              <a:t>20/08/2014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FBA8D-50A3-45D3-9D8D-05BBBD5B1A0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65208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F0111-709C-476F-AD2F-D957BE05CB8C}" type="datetimeFigureOut">
              <a:rPr lang="en-AU" smtClean="0"/>
              <a:t>20/08/2014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FBA8D-50A3-45D3-9D8D-05BBBD5B1A0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83884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F0111-709C-476F-AD2F-D957BE05CB8C}" type="datetimeFigureOut">
              <a:rPr lang="en-AU" smtClean="0"/>
              <a:t>20/08/2014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FBA8D-50A3-45D3-9D8D-05BBBD5B1A0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50945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F0111-709C-476F-AD2F-D957BE05CB8C}" type="datetimeFigureOut">
              <a:rPr lang="en-AU" smtClean="0"/>
              <a:t>20/08/2014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FBA8D-50A3-45D3-9D8D-05BBBD5B1A0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387186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F0111-709C-476F-AD2F-D957BE05CB8C}" type="datetimeFigureOut">
              <a:rPr lang="en-AU" smtClean="0"/>
              <a:t>20/08/2014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FBA8D-50A3-45D3-9D8D-05BBBD5B1A0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772239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F0111-709C-476F-AD2F-D957BE05CB8C}" type="datetimeFigureOut">
              <a:rPr lang="en-AU" smtClean="0"/>
              <a:t>20/08/2014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FBA8D-50A3-45D3-9D8D-05BBBD5B1A0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73204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F0111-709C-476F-AD2F-D957BE05CB8C}" type="datetimeFigureOut">
              <a:rPr lang="en-AU" smtClean="0"/>
              <a:t>20/08/2014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FBA8D-50A3-45D3-9D8D-05BBBD5B1A0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815311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F0111-709C-476F-AD2F-D957BE05CB8C}" type="datetimeFigureOut">
              <a:rPr lang="en-AU" smtClean="0"/>
              <a:t>20/08/2014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FBA8D-50A3-45D3-9D8D-05BBBD5B1A0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62757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BF0111-709C-476F-AD2F-D957BE05CB8C}" type="datetimeFigureOut">
              <a:rPr lang="en-AU" smtClean="0"/>
              <a:t>20/08/2014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DFBA8D-50A3-45D3-9D8D-05BBBD5B1A0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87532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Living, Lifestyle, Future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883416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Living, Lifestyle, Future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Living, Lifestyle, Future</dc:title>
  <dc:creator>Shane Clark</dc:creator>
  <cp:lastModifiedBy>Shane Clark</cp:lastModifiedBy>
  <cp:revision>1</cp:revision>
  <dcterms:created xsi:type="dcterms:W3CDTF">2014-08-20T03:10:51Z</dcterms:created>
  <dcterms:modified xsi:type="dcterms:W3CDTF">2014-08-20T03:11:02Z</dcterms:modified>
</cp:coreProperties>
</file>